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76" r:id="rId3"/>
    <p:sldId id="257" r:id="rId4"/>
    <p:sldId id="260" r:id="rId5"/>
    <p:sldId id="259" r:id="rId6"/>
    <p:sldId id="262" r:id="rId7"/>
    <p:sldId id="264" r:id="rId8"/>
    <p:sldId id="275" r:id="rId9"/>
    <p:sldId id="277" r:id="rId10"/>
    <p:sldId id="273" r:id="rId11"/>
    <p:sldId id="274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567" autoAdjust="0"/>
  </p:normalViewPr>
  <p:slideViewPr>
    <p:cSldViewPr>
      <p:cViewPr varScale="1">
        <p:scale>
          <a:sx n="75" d="100"/>
          <a:sy n="75" d="100"/>
        </p:scale>
        <p:origin x="-7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2D2D-41A1-4031-AE75-AF8730FCEC3A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50E37C6-800A-41B0-A708-FC3008B180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2D2D-41A1-4031-AE75-AF8730FCEC3A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37C6-800A-41B0-A708-FC3008B18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2D2D-41A1-4031-AE75-AF8730FCEC3A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37C6-800A-41B0-A708-FC3008B18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2D2D-41A1-4031-AE75-AF8730FCEC3A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37C6-800A-41B0-A708-FC3008B180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2D2D-41A1-4031-AE75-AF8730FCEC3A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50E37C6-800A-41B0-A708-FC3008B18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2D2D-41A1-4031-AE75-AF8730FCEC3A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37C6-800A-41B0-A708-FC3008B180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2D2D-41A1-4031-AE75-AF8730FCEC3A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37C6-800A-41B0-A708-FC3008B180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2D2D-41A1-4031-AE75-AF8730FCEC3A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37C6-800A-41B0-A708-FC3008B18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2D2D-41A1-4031-AE75-AF8730FCEC3A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37C6-800A-41B0-A708-FC3008B18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2D2D-41A1-4031-AE75-AF8730FCEC3A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E37C6-800A-41B0-A708-FC3008B180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2D2D-41A1-4031-AE75-AF8730FCEC3A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50E37C6-800A-41B0-A708-FC3008B180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C0C2D2D-41A1-4031-AE75-AF8730FCEC3A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50E37C6-800A-41B0-A708-FC3008B180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789040"/>
            <a:ext cx="6400800" cy="2808312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/>
              <a:t>Бачинина М.А.</a:t>
            </a:r>
          </a:p>
          <a:p>
            <a:pPr algn="r"/>
            <a:r>
              <a:rPr lang="ru-RU" sz="2400" dirty="0" smtClean="0"/>
              <a:t>Психолог УВВР</a:t>
            </a:r>
          </a:p>
          <a:p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12 октября 2015 г.</a:t>
            </a:r>
          </a:p>
          <a:p>
            <a:pPr algn="ctr"/>
            <a:r>
              <a:rPr lang="ru-RU" sz="1400" dirty="0" smtClean="0"/>
              <a:t>Г. Екатеринбург</a:t>
            </a:r>
            <a:endParaRPr lang="ru-RU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Барьеры общения. Приемы конструктивного взаимодействия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Открытое выражение чувств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Шаг 1</a:t>
            </a:r>
            <a:r>
              <a:rPr lang="ru-RU" dirty="0" smtClean="0"/>
              <a:t>: Вы замечаете, что у вас возникло сильное чувство по отношению к другому человеку, и вы хотели бы, чтобы он в будущем совершал (или наоборот – не совершал) определенное поведение.</a:t>
            </a:r>
          </a:p>
          <a:p>
            <a:r>
              <a:rPr lang="ru-RU" b="1" dirty="0" smtClean="0"/>
              <a:t>Шаг 2: </a:t>
            </a:r>
            <a:r>
              <a:rPr lang="ru-RU" dirty="0" smtClean="0"/>
              <a:t>Вы про себя называете чувства, которые вы испытываете и точно для себя самого формулируете желания по отношению к партнеру.</a:t>
            </a:r>
          </a:p>
          <a:p>
            <a:r>
              <a:rPr lang="ru-RU" b="1" dirty="0" smtClean="0"/>
              <a:t>Шаг 3: </a:t>
            </a:r>
            <a:r>
              <a:rPr lang="ru-RU" dirty="0" smtClean="0"/>
              <a:t>Объективно опишите сложившуюся ситуацию.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Открытое выражение чувств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772816"/>
            <a:ext cx="7772400" cy="4246984"/>
          </a:xfrm>
        </p:spPr>
        <p:txBody>
          <a:bodyPr/>
          <a:lstStyle/>
          <a:p>
            <a:r>
              <a:rPr lang="ru-RU" b="1" dirty="0" smtClean="0"/>
              <a:t>Шаг 4: </a:t>
            </a:r>
            <a:r>
              <a:rPr lang="ru-RU" dirty="0" smtClean="0"/>
              <a:t>Открытое выражение чувств</a:t>
            </a:r>
          </a:p>
          <a:p>
            <a:r>
              <a:rPr lang="ru-RU" b="1" dirty="0" smtClean="0"/>
              <a:t>Шаг 5: </a:t>
            </a:r>
            <a:r>
              <a:rPr lang="ru-RU" dirty="0" smtClean="0"/>
              <a:t>Сформулируйте желания, которые у вас в связи с этим есть</a:t>
            </a:r>
          </a:p>
          <a:p>
            <a:r>
              <a:rPr lang="ru-RU" b="1" dirty="0" smtClean="0"/>
              <a:t>Шаг 6 (очень  и очень важный): </a:t>
            </a:r>
            <a:r>
              <a:rPr lang="ru-RU" dirty="0" smtClean="0"/>
              <a:t>Вы внимательно слушаете, что вам скажет партнер, не перебиваете его, вкратце пересказываете его слова, а затем повторяете  4 и 5 шаги. Это нужно сделать минимум 2 раза!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394645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Спасибо за внимание!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141440"/>
          </a:xfrm>
        </p:spPr>
        <p:txBody>
          <a:bodyPr>
            <a:normAutofit/>
          </a:bodyPr>
          <a:lstStyle/>
          <a:p>
            <a:endParaRPr lang="ru-RU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71420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Куратор, с которым у группы сложились прекрасные взаимоотношения: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14400" y="2204864"/>
          <a:ext cx="7772400" cy="4112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8782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Мнение студентов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Мнение кураторов</a:t>
                      </a:r>
                      <a:endParaRPr lang="ru-RU" sz="2000" dirty="0"/>
                    </a:p>
                  </a:txBody>
                  <a:tcPr/>
                </a:tc>
              </a:tr>
              <a:tr h="3716633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отзывчивый, помогающий в делах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доброта, человечность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понимание и поддержка</a:t>
                      </a:r>
                      <a:endParaRPr lang="ru-RU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индивидуальный подход в работе со студентами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kumimoji="0" lang="ru-RU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помощь </a:t>
                      </a:r>
                      <a:r>
                        <a:rPr kumimoji="0" lang="ru-RU" sz="3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студентам по бытовым и личным проблемам</a:t>
                      </a:r>
                      <a:endParaRPr lang="ru-RU" sz="32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Признаки межличностной ситуации: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1) Партнеры знакомы друг с другом</a:t>
            </a:r>
          </a:p>
          <a:p>
            <a:r>
              <a:rPr lang="ru-RU" dirty="0" smtClean="0"/>
              <a:t>2) Партнеры интересуют друг друга как личности, взаимно уважают чувства и желания друг друга</a:t>
            </a:r>
          </a:p>
          <a:p>
            <a:r>
              <a:rPr lang="ru-RU" dirty="0" smtClean="0"/>
              <a:t>3) Характер их взаимоотношений определяется чувствами, которые они испытывают друг к другу</a:t>
            </a:r>
          </a:p>
          <a:p>
            <a:r>
              <a:rPr lang="ru-RU" dirty="0" smtClean="0"/>
              <a:t>4) Содержанием общения являются чувства, желания, симпатии и антипатии, отношения сами по себе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Барьеры межличностного общения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Негативные оценки и ярлыки (оскорбления)</a:t>
            </a:r>
          </a:p>
          <a:p>
            <a:pPr lvl="0"/>
            <a:r>
              <a:rPr lang="ru-RU" dirty="0" smtClean="0"/>
              <a:t>Советы</a:t>
            </a:r>
          </a:p>
          <a:p>
            <a:pPr lvl="0"/>
            <a:r>
              <a:rPr lang="ru-RU" dirty="0" smtClean="0"/>
              <a:t>Вопросы (на которые не нужно или невозможно отвечать)</a:t>
            </a:r>
          </a:p>
          <a:p>
            <a:pPr lvl="0"/>
            <a:r>
              <a:rPr lang="ru-RU" dirty="0" smtClean="0"/>
              <a:t>Приказы</a:t>
            </a:r>
          </a:p>
          <a:p>
            <a:r>
              <a:rPr lang="ru-RU" dirty="0" smtClean="0"/>
              <a:t>Ложные аргументации</a:t>
            </a:r>
          </a:p>
          <a:p>
            <a:pPr lvl="0"/>
            <a:r>
              <a:rPr lang="ru-RU" dirty="0" smtClean="0"/>
              <a:t>Обобщения, глобальные выводы из единичных случаев</a:t>
            </a:r>
          </a:p>
          <a:p>
            <a:pPr lvl="0"/>
            <a:r>
              <a:rPr lang="ru-RU" dirty="0" smtClean="0"/>
              <a:t>Ирония, язвительность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Поверх барьеров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Игнорирование </a:t>
            </a:r>
          </a:p>
          <a:p>
            <a:r>
              <a:rPr lang="ru-RU" sz="2800" dirty="0" smtClean="0"/>
              <a:t>Соглашайтесь с тем, с чем можете согласиться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Сломать барьеры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sz="3100" dirty="0" smtClean="0"/>
              <a:t>Не используйте сами барьеры общения! </a:t>
            </a:r>
          </a:p>
          <a:p>
            <a:pPr lvl="0"/>
            <a:r>
              <a:rPr lang="ru-RU" sz="3100" dirty="0" smtClean="0"/>
              <a:t>Говорите о своих чувствах и проблемах, если ваша проблема существенно больше, чем проблема партнера. Игнорируйте барьеры, которые строит партнер.</a:t>
            </a:r>
          </a:p>
          <a:p>
            <a:pPr lvl="0"/>
            <a:r>
              <a:rPr lang="ru-RU" sz="3100" dirty="0" smtClean="0"/>
              <a:t>Говорите о чувствах партнера, если его проблема больше, чем ваша собственная. Разрушайте барьеры, которые строит партнер. </a:t>
            </a:r>
          </a:p>
          <a:p>
            <a:pPr lvl="0"/>
            <a:r>
              <a:rPr lang="ru-RU" sz="3100" dirty="0" smtClean="0"/>
              <a:t>Если проблема касается ваших с партнером взаимоотношений – говорите о чувствах и отношениях.</a:t>
            </a:r>
          </a:p>
          <a:p>
            <a:pPr lvl="0"/>
            <a:r>
              <a:rPr lang="ru-RU" sz="3100" dirty="0" smtClean="0"/>
              <a:t>Если проблема деловая и не имеет отношения к вашим взаимоотношениям – говорите о формальной сути проблемы.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Отрицание и агрессивность в выражении желаний и чувств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376"/>
                <a:gridCol w="2592288"/>
                <a:gridCol w="3538736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Игнорирование, отказ от выражения чувств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Агрессивность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Насилие, барьеры общения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Кратко-временные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последствия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Экономия сил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Партнер под нашим нажимом либо делает то, что нам нужно, либо начинает войну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Долго-временные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последствия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реальных отношениях ничего не меняется. Партнер считает, что он все делает правильно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Мы сами продолжаем переживать ситуацию, вызвавшую чувства, внутри самих себя.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Партнер злится на нас, ведь его заставили что-то делать насильно, не по его воле. Он начинает саботировать наши просьбы.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Наступает адаптация к уровню агрессивности. Рано или поздно отношения разрушаются.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Мы сами переживаем стресс, что сказывается на нашем здоровье.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Успешность  в межличностных отношениях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1) Умение видеть и понимать чувства, которые испытывает другой человек и догадываться о его желаниях на основании особенностей его поведения. </a:t>
            </a:r>
          </a:p>
          <a:p>
            <a:r>
              <a:rPr lang="ru-RU" dirty="0" smtClean="0"/>
              <a:t>2) Умение  понимать свои желания чувства  и открыто о них говорить. </a:t>
            </a:r>
          </a:p>
          <a:p>
            <a:r>
              <a:rPr lang="ru-RU" dirty="0" smtClean="0"/>
              <a:t>3) Умение (открыто) отражать чувства и желания других. </a:t>
            </a:r>
          </a:p>
          <a:p>
            <a:r>
              <a:rPr lang="ru-RU" dirty="0" smtClean="0"/>
              <a:t>4) Умение открыто говорить о своих чувствах и желаниях.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Чувства 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755576" y="908720"/>
          <a:ext cx="7848873" cy="54283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91"/>
                <a:gridCol w="2616291"/>
                <a:gridCol w="2616291"/>
              </a:tblGrid>
              <a:tr h="338029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Скорее позитивные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Неоднозначные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Скорее негативные</a:t>
                      </a:r>
                      <a:endParaRPr lang="ru-RU" dirty="0"/>
                    </a:p>
                  </a:txBody>
                  <a:tcPr/>
                </a:tc>
              </a:tr>
              <a:tr h="5062571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Любовь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Радость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Воодушевление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Веселье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Гордость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Симпатия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Счастье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Удовольствие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Уверенность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Спокойствие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Восхищение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Интерес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Смелость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Вдохновение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Нежность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Решимость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Уважение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Интерес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Грусть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Азарт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Возбуждение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Желание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Опасение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Тоска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Ностальгия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Скука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Апатия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Сомнение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Злость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Печаль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Зависть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Ревность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Отвращение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Презрение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Горечь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Недовольство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Брезгливость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Страх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Неуверенность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Нерешительность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Сожаление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Обида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Раздражительность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Недоверие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274</TotalTime>
  <Words>612</Words>
  <Application>Microsoft Office PowerPoint</Application>
  <PresentationFormat>Экран (4:3)</PresentationFormat>
  <Paragraphs>115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Справедливость</vt:lpstr>
      <vt:lpstr>Барьеры общения. Приемы конструктивного взаимодействия</vt:lpstr>
      <vt:lpstr>Куратор, с которым у группы сложились прекрасные взаимоотношения:</vt:lpstr>
      <vt:lpstr>Признаки межличностной ситуации: </vt:lpstr>
      <vt:lpstr>Барьеры межличностного общения </vt:lpstr>
      <vt:lpstr>Поверх барьеров</vt:lpstr>
      <vt:lpstr>Сломать барьеры </vt:lpstr>
      <vt:lpstr>Отрицание и агрессивность в выражении желаний и чувств</vt:lpstr>
      <vt:lpstr>Успешность  в межличностных отношениях</vt:lpstr>
      <vt:lpstr>Чувства </vt:lpstr>
      <vt:lpstr>Открытое выражение чувств</vt:lpstr>
      <vt:lpstr>Открытое выражение чувств</vt:lpstr>
      <vt:lpstr>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Барьеры общения. Приемы конструктивного взаимодействия</dc:title>
  <dc:creator>uvvr</dc:creator>
  <cp:lastModifiedBy>uvvr</cp:lastModifiedBy>
  <cp:revision>28</cp:revision>
  <dcterms:created xsi:type="dcterms:W3CDTF">2015-10-09T12:03:26Z</dcterms:created>
  <dcterms:modified xsi:type="dcterms:W3CDTF">2015-10-12T08:40:15Z</dcterms:modified>
</cp:coreProperties>
</file>